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9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0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0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3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8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7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9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6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2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64ED-A44E-419E-B854-3D33F4FC55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1390B-7669-456F-99C8-EE8ABEE3E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4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5943" y="2664823"/>
            <a:ext cx="11678194" cy="3409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0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8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65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zahra ghasemkhani</cp:lastModifiedBy>
  <cp:revision>5</cp:revision>
  <dcterms:created xsi:type="dcterms:W3CDTF">2024-10-30T05:32:46Z</dcterms:created>
  <dcterms:modified xsi:type="dcterms:W3CDTF">2024-10-30T05:34:07Z</dcterms:modified>
</cp:coreProperties>
</file>